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4472C5-DF73-4B0A-AC62-9B0B480E4DB9}" v="1" dt="2026-02-05T22:43:56.3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7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hitehill, Brandon" userId="fcc8b1fb-73a8-4955-b4cf-2797cb6117d5" providerId="ADAL" clId="{1B6136A0-A817-4990-A219-FA8D800538E2}"/>
    <pc:docChg chg="modSld">
      <pc:chgData name="Whitehill, Brandon" userId="fcc8b1fb-73a8-4955-b4cf-2797cb6117d5" providerId="ADAL" clId="{1B6136A0-A817-4990-A219-FA8D800538E2}" dt="2026-02-05T22:45:06.087" v="100" actId="1036"/>
      <pc:docMkLst>
        <pc:docMk/>
      </pc:docMkLst>
      <pc:sldChg chg="addSp modSp mod">
        <pc:chgData name="Whitehill, Brandon" userId="fcc8b1fb-73a8-4955-b4cf-2797cb6117d5" providerId="ADAL" clId="{1B6136A0-A817-4990-A219-FA8D800538E2}" dt="2026-02-05T22:45:06.087" v="100" actId="1036"/>
        <pc:sldMkLst>
          <pc:docMk/>
          <pc:sldMk cId="190953110" sldId="256"/>
        </pc:sldMkLst>
        <pc:spChg chg="mod">
          <ac:chgData name="Whitehill, Brandon" userId="fcc8b1fb-73a8-4955-b4cf-2797cb6117d5" providerId="ADAL" clId="{1B6136A0-A817-4990-A219-FA8D800538E2}" dt="2026-02-05T22:45:06.087" v="100" actId="1036"/>
          <ac:spMkLst>
            <pc:docMk/>
            <pc:sldMk cId="190953110" sldId="256"/>
            <ac:spMk id="8" creationId="{04C2F878-C29F-3F81-AF22-6DA76AD4E3D3}"/>
          </ac:spMkLst>
        </pc:spChg>
        <pc:spChg chg="mod">
          <ac:chgData name="Whitehill, Brandon" userId="fcc8b1fb-73a8-4955-b4cf-2797cb6117d5" providerId="ADAL" clId="{1B6136A0-A817-4990-A219-FA8D800538E2}" dt="2026-02-05T22:45:06.087" v="100" actId="1036"/>
          <ac:spMkLst>
            <pc:docMk/>
            <pc:sldMk cId="190953110" sldId="256"/>
            <ac:spMk id="9" creationId="{FCAD15BC-653F-1DED-2C42-3BC0572CCBED}"/>
          </ac:spMkLst>
        </pc:spChg>
        <pc:spChg chg="mod">
          <ac:chgData name="Whitehill, Brandon" userId="fcc8b1fb-73a8-4955-b4cf-2797cb6117d5" providerId="ADAL" clId="{1B6136A0-A817-4990-A219-FA8D800538E2}" dt="2026-02-05T22:45:06.087" v="100" actId="1036"/>
          <ac:spMkLst>
            <pc:docMk/>
            <pc:sldMk cId="190953110" sldId="256"/>
            <ac:spMk id="11" creationId="{FAEC74B3-961B-968D-9EBF-4689637F5295}"/>
          </ac:spMkLst>
        </pc:spChg>
        <pc:spChg chg="mod">
          <ac:chgData name="Whitehill, Brandon" userId="fcc8b1fb-73a8-4955-b4cf-2797cb6117d5" providerId="ADAL" clId="{1B6136A0-A817-4990-A219-FA8D800538E2}" dt="2026-02-05T22:45:06.087" v="100" actId="1036"/>
          <ac:spMkLst>
            <pc:docMk/>
            <pc:sldMk cId="190953110" sldId="256"/>
            <ac:spMk id="13" creationId="{F8F76247-A874-325C-AAAC-7E86469FEB88}"/>
          </ac:spMkLst>
        </pc:spChg>
        <pc:spChg chg="mod">
          <ac:chgData name="Whitehill, Brandon" userId="fcc8b1fb-73a8-4955-b4cf-2797cb6117d5" providerId="ADAL" clId="{1B6136A0-A817-4990-A219-FA8D800538E2}" dt="2026-02-05T22:45:06.087" v="100" actId="1036"/>
          <ac:spMkLst>
            <pc:docMk/>
            <pc:sldMk cId="190953110" sldId="256"/>
            <ac:spMk id="14" creationId="{048154C5-C35F-FED5-E04A-8638C2CFFF12}"/>
          </ac:spMkLst>
        </pc:spChg>
        <pc:spChg chg="mod">
          <ac:chgData name="Whitehill, Brandon" userId="fcc8b1fb-73a8-4955-b4cf-2797cb6117d5" providerId="ADAL" clId="{1B6136A0-A817-4990-A219-FA8D800538E2}" dt="2026-02-05T22:45:06.087" v="100" actId="1036"/>
          <ac:spMkLst>
            <pc:docMk/>
            <pc:sldMk cId="190953110" sldId="256"/>
            <ac:spMk id="15" creationId="{78B1AA22-6238-83DE-B5DE-3A84B719467D}"/>
          </ac:spMkLst>
        </pc:spChg>
        <pc:spChg chg="mod">
          <ac:chgData name="Whitehill, Brandon" userId="fcc8b1fb-73a8-4955-b4cf-2797cb6117d5" providerId="ADAL" clId="{1B6136A0-A817-4990-A219-FA8D800538E2}" dt="2026-02-05T22:45:06.087" v="100" actId="1036"/>
          <ac:spMkLst>
            <pc:docMk/>
            <pc:sldMk cId="190953110" sldId="256"/>
            <ac:spMk id="18" creationId="{D087E43C-B2B4-7792-36C8-EA8B040E70C2}"/>
          </ac:spMkLst>
        </pc:spChg>
        <pc:spChg chg="mod">
          <ac:chgData name="Whitehill, Brandon" userId="fcc8b1fb-73a8-4955-b4cf-2797cb6117d5" providerId="ADAL" clId="{1B6136A0-A817-4990-A219-FA8D800538E2}" dt="2026-02-05T22:45:06.087" v="100" actId="1036"/>
          <ac:spMkLst>
            <pc:docMk/>
            <pc:sldMk cId="190953110" sldId="256"/>
            <ac:spMk id="19" creationId="{E623CFE6-F50F-BAC1-E13E-6FFE7BA885F8}"/>
          </ac:spMkLst>
        </pc:spChg>
        <pc:spChg chg="mod">
          <ac:chgData name="Whitehill, Brandon" userId="fcc8b1fb-73a8-4955-b4cf-2797cb6117d5" providerId="ADAL" clId="{1B6136A0-A817-4990-A219-FA8D800538E2}" dt="2026-02-05T22:45:06.087" v="100" actId="1036"/>
          <ac:spMkLst>
            <pc:docMk/>
            <pc:sldMk cId="190953110" sldId="256"/>
            <ac:spMk id="20" creationId="{179DA722-0AE9-9A57-8AB5-C63824E85792}"/>
          </ac:spMkLst>
        </pc:spChg>
        <pc:spChg chg="mod">
          <ac:chgData name="Whitehill, Brandon" userId="fcc8b1fb-73a8-4955-b4cf-2797cb6117d5" providerId="ADAL" clId="{1B6136A0-A817-4990-A219-FA8D800538E2}" dt="2026-02-05T22:45:06.087" v="100" actId="1036"/>
          <ac:spMkLst>
            <pc:docMk/>
            <pc:sldMk cId="190953110" sldId="256"/>
            <ac:spMk id="21" creationId="{1A4C59A9-2E69-2879-CD07-F16F62F6D3DF}"/>
          </ac:spMkLst>
        </pc:spChg>
        <pc:spChg chg="add mod">
          <ac:chgData name="Whitehill, Brandon" userId="fcc8b1fb-73a8-4955-b4cf-2797cb6117d5" providerId="ADAL" clId="{1B6136A0-A817-4990-A219-FA8D800538E2}" dt="2026-02-05T22:45:00.014" v="91" actId="1076"/>
          <ac:spMkLst>
            <pc:docMk/>
            <pc:sldMk cId="190953110" sldId="256"/>
            <ac:spMk id="59" creationId="{EF1FCD0B-0FFB-E13C-B447-9FC40E48EE6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DEDC2-1CDC-BC34-4E42-707B98B141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1F1DA5-68C0-EB77-A318-8E9ED78CAE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BFA7B-E44B-816F-2E9A-78F046980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97CEC-01EC-4887-ACDF-F97C631EBE89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5AAFFF-E486-F3FF-2E7D-FA2A9F7BD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86BF86-6680-5A5B-A1A1-902A1B513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D7C3A-E33E-49F3-9164-A357962E5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402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A4642-9E6D-3F63-7816-77FA52F8D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E6C499-32B4-573F-DD16-55C8A53210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D1A61C-6451-9B9A-EBC3-68584DA72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97CEC-01EC-4887-ACDF-F97C631EBE89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A9E4A9-8E19-9A10-8297-8A8871DE7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BC9667-7EDF-65B4-E560-5B8B5C3F4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D7C3A-E33E-49F3-9164-A357962E5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369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5C1E4E9-42D0-9878-57F6-F4FA82013A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9369D5-A110-75AA-83D3-961EA06B50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FEEC1F-61E8-E218-1980-0685DDAAB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97CEC-01EC-4887-ACDF-F97C631EBE89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30357A-C672-F350-CB05-F5C762CBD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7A392A-DC15-6FF9-B5A2-FE7BA37FC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D7C3A-E33E-49F3-9164-A357962E5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1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0BB20-B08C-84DD-68D7-E4E1008F7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4CE358-D54D-34E3-F4B3-84D66BC10C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ECE191-2EDA-6771-0FCD-171F84682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97CEC-01EC-4887-ACDF-F97C631EBE89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D5CBAA-4201-E741-07D6-EA52216B7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DB04F2-72B4-6B33-BDAB-845CA01CB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D7C3A-E33E-49F3-9164-A357962E5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058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2F216-4E9C-306C-05DD-6A6EAA177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832FBE-2AC7-2F80-6678-FA73B99198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F80B3E-56B5-3AF5-E65B-432355E2D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97CEC-01EC-4887-ACDF-F97C631EBE89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005C8A-4061-9671-C2AE-D61E6A7FC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6B6158-04E5-66D9-A20E-CB08D76D3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D7C3A-E33E-49F3-9164-A357962E5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493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54CEC-69A3-94CE-8171-E79CD6A70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CF817-7552-C298-4D59-3A1B72FA47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9E0DF4-DF02-B018-01B2-79D4310789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4AC8A8-A717-7C9A-D7CB-2B0F3E43D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97CEC-01EC-4887-ACDF-F97C631EBE89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62E80D-2E5B-2917-86D6-CE53D991F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A84F37-8FE4-5C1E-3C54-6EDA34CE5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D7C3A-E33E-49F3-9164-A357962E5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855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42D70F-7ED3-6ED1-49AA-D97633762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0B9E90-4EED-475A-9B87-BD22E501B8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E7CC24-B70B-8F0A-83BD-0D13A180F6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946EE8-D8A5-5A8C-F0EB-FE003CF231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ED4E37-4C2B-C237-BF8E-E0E1F98CAB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C05F47-614F-584A-5841-6E76EEFB8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97CEC-01EC-4887-ACDF-F97C631EBE89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9D8E10-D998-4918-1DB7-6623CF8E1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EC924D-1478-B69D-404E-D9BF2F9A9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D7C3A-E33E-49F3-9164-A357962E5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828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D3593-F230-8442-B69D-AE91895AA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699888-CD89-D848-D663-E8A552ACF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97CEC-01EC-4887-ACDF-F97C631EBE89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2A74C5-0BCA-D6AA-F8EB-C4B5529B8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5E1137-613C-800B-16F9-FF411D65A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D7C3A-E33E-49F3-9164-A357962E5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742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3C2012-3634-B2AC-7B09-7847F76A6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97CEC-01EC-4887-ACDF-F97C631EBE89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859AAF-47F1-577F-8A9E-20DD1F465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D6721A-9893-75DB-17FD-9D114C100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D7C3A-E33E-49F3-9164-A357962E5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429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5A6EA-1EA4-CB31-9A1A-1752CA564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E67AFE-AE05-954A-FFE1-5E407C4293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048E9D-BA9C-9FF5-85D4-79585E1073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46671B-5987-76A9-DFEF-37C20D324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97CEC-01EC-4887-ACDF-F97C631EBE89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0A1853-1383-3F04-DFB8-ACFC18D88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E08443-C0FF-B9B0-1DDB-9499EE8D2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D7C3A-E33E-49F3-9164-A357962E5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53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B2DCD-041B-0FF6-6A08-D1A39A545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B76A52B-17AB-0A61-58DC-EBA3ACB75F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A1E2F3-2AD2-0A9C-F98D-1B2818C179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1FD1CC-1774-588C-22F0-399C7F71F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97CEC-01EC-4887-ACDF-F97C631EBE89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792892-CF71-3A24-7D35-0402D4F6D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2732CB-A753-78CE-1CD8-A494B6D1F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D7C3A-E33E-49F3-9164-A357962E5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493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3298E6-27FD-C95B-9CCA-2A2A45068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83CD98-5078-7188-12FF-778A491228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043415-5A3F-551C-B971-F88EC1D4CD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797CEC-01EC-4887-ACDF-F97C631EBE89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C681F9-301A-659C-249F-8A251CF3C7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A3E90-ED6B-1E95-B62A-0C02A0689B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1DD7C3A-E33E-49F3-9164-A357962E5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496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08F31A2-162D-E666-18BD-409E35BF66C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2192"/>
          <a:stretch>
            <a:fillRect/>
          </a:stretch>
        </p:blipFill>
        <p:spPr>
          <a:xfrm>
            <a:off x="0" y="0"/>
            <a:ext cx="12192000" cy="1524000"/>
          </a:xfrm>
          <a:prstGeom prst="rect">
            <a:avLst/>
          </a:prstGeom>
        </p:spPr>
      </p:pic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04C2F878-C29F-3F81-AF22-6DA76AD4E3D3}"/>
              </a:ext>
            </a:extLst>
          </p:cNvPr>
          <p:cNvSpPr/>
          <p:nvPr/>
        </p:nvSpPr>
        <p:spPr>
          <a:xfrm>
            <a:off x="4881419" y="2484875"/>
            <a:ext cx="2429163" cy="969818"/>
          </a:xfrm>
          <a:prstGeom prst="roundRect">
            <a:avLst/>
          </a:prstGeom>
          <a:solidFill>
            <a:schemeClr val="tx2">
              <a:lumMod val="75000"/>
              <a:lumOff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Assistant Secretary</a:t>
            </a:r>
          </a:p>
          <a:p>
            <a:pPr algn="ctr"/>
            <a:r>
              <a:rPr lang="en-US" dirty="0"/>
              <a:t>Chris Pilkerton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CAD15BC-653F-1DED-2C42-3BC0572CCBED}"/>
              </a:ext>
            </a:extLst>
          </p:cNvPr>
          <p:cNvSpPr/>
          <p:nvPr/>
        </p:nvSpPr>
        <p:spPr>
          <a:xfrm>
            <a:off x="1958117" y="4257675"/>
            <a:ext cx="2073563" cy="845126"/>
          </a:xfrm>
          <a:prstGeom prst="roundRect">
            <a:avLst/>
          </a:prstGeom>
          <a:solidFill>
            <a:schemeClr val="tx2">
              <a:lumMod val="75000"/>
              <a:lumOff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Deputy Assistant Secretary</a:t>
            </a:r>
          </a:p>
          <a:p>
            <a:pPr algn="ctr"/>
            <a:r>
              <a:rPr lang="en-US" sz="1600" dirty="0"/>
              <a:t>Andrew Fair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AEC74B3-961B-968D-9EBF-4689637F5295}"/>
              </a:ext>
            </a:extLst>
          </p:cNvPr>
          <p:cNvSpPr/>
          <p:nvPr/>
        </p:nvSpPr>
        <p:spPr>
          <a:xfrm>
            <a:off x="157027" y="5709230"/>
            <a:ext cx="1801090" cy="845126"/>
          </a:xfrm>
          <a:prstGeom prst="roundRect">
            <a:avLst/>
          </a:prstGeom>
          <a:solidFill>
            <a:schemeClr val="tx2">
              <a:lumMod val="75000"/>
              <a:lumOff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Director, Reviews &amp; Investigations</a:t>
            </a:r>
          </a:p>
          <a:p>
            <a:pPr algn="ctr"/>
            <a:r>
              <a:rPr lang="en-US" sz="1400" dirty="0"/>
              <a:t>Joseph Pauloski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F8F76247-A874-325C-AAAC-7E86469FEB88}"/>
              </a:ext>
            </a:extLst>
          </p:cNvPr>
          <p:cNvSpPr/>
          <p:nvPr/>
        </p:nvSpPr>
        <p:spPr>
          <a:xfrm>
            <a:off x="7908633" y="4257675"/>
            <a:ext cx="2073563" cy="845126"/>
          </a:xfrm>
          <a:prstGeom prst="roundRect">
            <a:avLst/>
          </a:prstGeom>
          <a:solidFill>
            <a:schemeClr val="tx2">
              <a:lumMod val="75000"/>
              <a:lumOff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Deputy Assistant Secretary</a:t>
            </a:r>
          </a:p>
          <a:p>
            <a:pPr algn="ctr"/>
            <a:r>
              <a:rPr lang="en-US" sz="1400" dirty="0"/>
              <a:t>Alexandra Yestrumskas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048154C5-C35F-FED5-E04A-8638C2CFFF12}"/>
              </a:ext>
            </a:extLst>
          </p:cNvPr>
          <p:cNvSpPr/>
          <p:nvPr/>
        </p:nvSpPr>
        <p:spPr>
          <a:xfrm>
            <a:off x="4027057" y="5709230"/>
            <a:ext cx="1801090" cy="845126"/>
          </a:xfrm>
          <a:prstGeom prst="roundRect">
            <a:avLst/>
          </a:prstGeom>
          <a:solidFill>
            <a:schemeClr val="tx2">
              <a:lumMod val="75000"/>
              <a:lumOff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Director, Policy &amp; International Relations</a:t>
            </a:r>
          </a:p>
          <a:p>
            <a:pPr algn="ctr"/>
            <a:r>
              <a:rPr lang="en-US" sz="1400" dirty="0"/>
              <a:t>Meena Sharma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78B1AA22-6238-83DE-B5DE-3A84B719467D}"/>
              </a:ext>
            </a:extLst>
          </p:cNvPr>
          <p:cNvSpPr/>
          <p:nvPr/>
        </p:nvSpPr>
        <p:spPr>
          <a:xfrm>
            <a:off x="2092042" y="5709230"/>
            <a:ext cx="1801090" cy="845126"/>
          </a:xfrm>
          <a:prstGeom prst="roundRect">
            <a:avLst/>
          </a:prstGeom>
          <a:solidFill>
            <a:schemeClr val="tx2">
              <a:lumMod val="75000"/>
              <a:lumOff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Director, Research &amp; Analysis</a:t>
            </a:r>
          </a:p>
          <a:p>
            <a:pPr algn="ctr"/>
            <a:r>
              <a:rPr lang="en-US" sz="1400" dirty="0"/>
              <a:t>Winnie Tsang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E5EBDD3A-CBCE-04E3-4217-F2174A7B2799}"/>
              </a:ext>
            </a:extLst>
          </p:cNvPr>
          <p:cNvSpPr/>
          <p:nvPr/>
        </p:nvSpPr>
        <p:spPr>
          <a:xfrm>
            <a:off x="6107545" y="5709230"/>
            <a:ext cx="1801090" cy="845126"/>
          </a:xfrm>
          <a:prstGeom prst="roundRect">
            <a:avLst/>
          </a:prstGeom>
          <a:solidFill>
            <a:schemeClr val="tx2">
              <a:lumMod val="75000"/>
              <a:lumOff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Director, Compliance &amp; Enforcement</a:t>
            </a:r>
          </a:p>
          <a:p>
            <a:pPr algn="ctr"/>
            <a:r>
              <a:rPr lang="en-US" sz="1400" dirty="0"/>
              <a:t>Joseph Kniaz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FB16D493-7060-1D81-7121-A0A519552627}"/>
              </a:ext>
            </a:extLst>
          </p:cNvPr>
          <p:cNvSpPr/>
          <p:nvPr/>
        </p:nvSpPr>
        <p:spPr>
          <a:xfrm>
            <a:off x="8047181" y="5709230"/>
            <a:ext cx="1801090" cy="845126"/>
          </a:xfrm>
          <a:prstGeom prst="roundRect">
            <a:avLst/>
          </a:prstGeom>
          <a:solidFill>
            <a:schemeClr val="tx2">
              <a:lumMod val="75000"/>
              <a:lumOff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Director, Non-Notified Detection &amp; Response</a:t>
            </a:r>
          </a:p>
          <a:p>
            <a:pPr algn="ctr"/>
            <a:r>
              <a:rPr lang="en-US" sz="1400" dirty="0"/>
              <a:t>Kyle Hathaway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D087E43C-B2B4-7792-36C8-EA8B040E70C2}"/>
              </a:ext>
            </a:extLst>
          </p:cNvPr>
          <p:cNvSpPr/>
          <p:nvPr/>
        </p:nvSpPr>
        <p:spPr>
          <a:xfrm>
            <a:off x="9986817" y="5709230"/>
            <a:ext cx="1801090" cy="845126"/>
          </a:xfrm>
          <a:prstGeom prst="roundRect">
            <a:avLst/>
          </a:prstGeom>
          <a:solidFill>
            <a:schemeClr val="tx2">
              <a:lumMod val="75000"/>
              <a:lumOff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Director, Global Transactions</a:t>
            </a:r>
          </a:p>
          <a:p>
            <a:pPr algn="ctr"/>
            <a:r>
              <a:rPr lang="en-US" sz="1400" dirty="0"/>
              <a:t>David Shogren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E623CFE6-F50F-BAC1-E13E-6FFE7BA885F8}"/>
              </a:ext>
            </a:extLst>
          </p:cNvPr>
          <p:cNvSpPr/>
          <p:nvPr/>
        </p:nvSpPr>
        <p:spPr>
          <a:xfrm>
            <a:off x="8093360" y="2060443"/>
            <a:ext cx="1678705" cy="532243"/>
          </a:xfrm>
          <a:prstGeom prst="roundRect">
            <a:avLst/>
          </a:prstGeom>
          <a:solidFill>
            <a:schemeClr val="tx2">
              <a:lumMod val="75000"/>
              <a:lumOff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Senior Advisor</a:t>
            </a:r>
          </a:p>
          <a:p>
            <a:pPr algn="ctr"/>
            <a:r>
              <a:rPr lang="en-US" sz="1400" dirty="0"/>
              <a:t>Brandon Whitehill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179DA722-0AE9-9A57-8AB5-C63824E85792}"/>
              </a:ext>
            </a:extLst>
          </p:cNvPr>
          <p:cNvSpPr/>
          <p:nvPr/>
        </p:nvSpPr>
        <p:spPr>
          <a:xfrm>
            <a:off x="8106061" y="3346881"/>
            <a:ext cx="1678705" cy="532243"/>
          </a:xfrm>
          <a:prstGeom prst="roundRect">
            <a:avLst/>
          </a:prstGeom>
          <a:solidFill>
            <a:schemeClr val="tx2">
              <a:lumMod val="75000"/>
              <a:lumOff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Special Advisor</a:t>
            </a:r>
          </a:p>
          <a:p>
            <a:pPr algn="ctr"/>
            <a:r>
              <a:rPr lang="en-US" sz="1400" dirty="0"/>
              <a:t>Chandler Douglas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1A4C59A9-2E69-2879-CD07-F16F62F6D3DF}"/>
              </a:ext>
            </a:extLst>
          </p:cNvPr>
          <p:cNvSpPr/>
          <p:nvPr/>
        </p:nvSpPr>
        <p:spPr>
          <a:xfrm>
            <a:off x="8093360" y="2703662"/>
            <a:ext cx="1678705" cy="532243"/>
          </a:xfrm>
          <a:prstGeom prst="roundRect">
            <a:avLst/>
          </a:prstGeom>
          <a:solidFill>
            <a:schemeClr val="tx2">
              <a:lumMod val="75000"/>
              <a:lumOff val="2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Senior Advisor</a:t>
            </a:r>
          </a:p>
          <a:p>
            <a:pPr algn="ctr"/>
            <a:r>
              <a:rPr lang="en-US" sz="1400" dirty="0"/>
              <a:t>Jason </a:t>
            </a:r>
            <a:r>
              <a:rPr lang="en-US" sz="1400" dirty="0" err="1"/>
              <a:t>Weidberg</a:t>
            </a:r>
            <a:endParaRPr lang="en-US" sz="14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9DD48149-60E3-5FCA-FC3F-B17D8596C200}"/>
              </a:ext>
            </a:extLst>
          </p:cNvPr>
          <p:cNvCxnSpPr>
            <a:stCxn id="8" idx="3"/>
            <a:endCxn id="21" idx="1"/>
          </p:cNvCxnSpPr>
          <p:nvPr/>
        </p:nvCxnSpPr>
        <p:spPr>
          <a:xfrm>
            <a:off x="7310582" y="2969784"/>
            <a:ext cx="78277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C2E6C5E-1868-A8D5-E84F-BEA0A4A77144}"/>
              </a:ext>
            </a:extLst>
          </p:cNvPr>
          <p:cNvCxnSpPr/>
          <p:nvPr/>
        </p:nvCxnSpPr>
        <p:spPr>
          <a:xfrm flipV="1">
            <a:off x="7908633" y="2326564"/>
            <a:ext cx="0" cy="64321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2E85EE4-9BC5-561A-876D-A2001C0C6680}"/>
              </a:ext>
            </a:extLst>
          </p:cNvPr>
          <p:cNvCxnSpPr/>
          <p:nvPr/>
        </p:nvCxnSpPr>
        <p:spPr>
          <a:xfrm flipV="1">
            <a:off x="7908633" y="2969783"/>
            <a:ext cx="0" cy="64321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4ACA7075-C627-551D-4624-2B7A706F70F5}"/>
              </a:ext>
            </a:extLst>
          </p:cNvPr>
          <p:cNvCxnSpPr>
            <a:cxnSpLocks/>
          </p:cNvCxnSpPr>
          <p:nvPr/>
        </p:nvCxnSpPr>
        <p:spPr>
          <a:xfrm>
            <a:off x="7899397" y="2335800"/>
            <a:ext cx="184727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72BDA47A-7D86-5D78-4AC2-DDE9D4D563DE}"/>
              </a:ext>
            </a:extLst>
          </p:cNvPr>
          <p:cNvCxnSpPr>
            <a:cxnSpLocks/>
          </p:cNvCxnSpPr>
          <p:nvPr/>
        </p:nvCxnSpPr>
        <p:spPr>
          <a:xfrm>
            <a:off x="7899397" y="3613002"/>
            <a:ext cx="206664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2B98608-D7E4-AF14-1F7D-D5120DA0F2FD}"/>
              </a:ext>
            </a:extLst>
          </p:cNvPr>
          <p:cNvCxnSpPr>
            <a:cxnSpLocks/>
          </p:cNvCxnSpPr>
          <p:nvPr/>
        </p:nvCxnSpPr>
        <p:spPr>
          <a:xfrm flipH="1">
            <a:off x="6096000" y="3463929"/>
            <a:ext cx="1" cy="6376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840DF94-1962-A1E0-DFA2-71495A188669}"/>
              </a:ext>
            </a:extLst>
          </p:cNvPr>
          <p:cNvCxnSpPr>
            <a:cxnSpLocks/>
          </p:cNvCxnSpPr>
          <p:nvPr/>
        </p:nvCxnSpPr>
        <p:spPr>
          <a:xfrm>
            <a:off x="2983351" y="4100947"/>
            <a:ext cx="595282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18A8FE2-1F1F-91F9-4022-CE710D6AFE83}"/>
              </a:ext>
            </a:extLst>
          </p:cNvPr>
          <p:cNvCxnSpPr>
            <a:stCxn id="9" idx="0"/>
          </p:cNvCxnSpPr>
          <p:nvPr/>
        </p:nvCxnSpPr>
        <p:spPr>
          <a:xfrm flipH="1" flipV="1">
            <a:off x="2992587" y="4100947"/>
            <a:ext cx="2312" cy="1567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8D19578B-B777-4887-248D-A83FA8EDAD2F}"/>
              </a:ext>
            </a:extLst>
          </p:cNvPr>
          <p:cNvCxnSpPr>
            <a:cxnSpLocks/>
          </p:cNvCxnSpPr>
          <p:nvPr/>
        </p:nvCxnSpPr>
        <p:spPr>
          <a:xfrm flipH="1" flipV="1">
            <a:off x="8945413" y="4091711"/>
            <a:ext cx="2" cy="1567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E860122F-5BB2-93F6-78F9-0794DA074642}"/>
              </a:ext>
            </a:extLst>
          </p:cNvPr>
          <p:cNvCxnSpPr>
            <a:stCxn id="9" idx="2"/>
            <a:endCxn id="15" idx="0"/>
          </p:cNvCxnSpPr>
          <p:nvPr/>
        </p:nvCxnSpPr>
        <p:spPr>
          <a:xfrm flipH="1">
            <a:off x="2992587" y="5102801"/>
            <a:ext cx="2312" cy="60642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96B2588E-3088-8CC0-7178-064F60A55F99}"/>
              </a:ext>
            </a:extLst>
          </p:cNvPr>
          <p:cNvCxnSpPr/>
          <p:nvPr/>
        </p:nvCxnSpPr>
        <p:spPr>
          <a:xfrm>
            <a:off x="1057572" y="5532582"/>
            <a:ext cx="387003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5BE115A3-FC39-1BF0-DF35-8E2B6775B05B}"/>
              </a:ext>
            </a:extLst>
          </p:cNvPr>
          <p:cNvCxnSpPr>
            <a:cxnSpLocks/>
          </p:cNvCxnSpPr>
          <p:nvPr/>
        </p:nvCxnSpPr>
        <p:spPr>
          <a:xfrm flipV="1">
            <a:off x="1057572" y="5523346"/>
            <a:ext cx="0" cy="18588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B37AE699-F774-8E62-87FC-B2D47141278A}"/>
              </a:ext>
            </a:extLst>
          </p:cNvPr>
          <p:cNvCxnSpPr>
            <a:cxnSpLocks/>
          </p:cNvCxnSpPr>
          <p:nvPr/>
        </p:nvCxnSpPr>
        <p:spPr>
          <a:xfrm flipV="1">
            <a:off x="4927611" y="5523346"/>
            <a:ext cx="0" cy="18588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EA53B29C-B970-6ACC-65A5-1DC80054832E}"/>
              </a:ext>
            </a:extLst>
          </p:cNvPr>
          <p:cNvCxnSpPr/>
          <p:nvPr/>
        </p:nvCxnSpPr>
        <p:spPr>
          <a:xfrm flipH="1">
            <a:off x="8945413" y="5112037"/>
            <a:ext cx="2312" cy="60642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41604D03-52D5-6AD5-3E55-1C66F89FCC15}"/>
              </a:ext>
            </a:extLst>
          </p:cNvPr>
          <p:cNvCxnSpPr>
            <a:cxnSpLocks/>
          </p:cNvCxnSpPr>
          <p:nvPr/>
        </p:nvCxnSpPr>
        <p:spPr>
          <a:xfrm flipV="1">
            <a:off x="6981542" y="5519307"/>
            <a:ext cx="389534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5FEBD694-99F0-C4B4-10E3-04ADCAFA47FD}"/>
              </a:ext>
            </a:extLst>
          </p:cNvPr>
          <p:cNvCxnSpPr>
            <a:cxnSpLocks/>
          </p:cNvCxnSpPr>
          <p:nvPr/>
        </p:nvCxnSpPr>
        <p:spPr>
          <a:xfrm flipV="1">
            <a:off x="6990786" y="5519307"/>
            <a:ext cx="0" cy="18588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34D78B1B-FF93-AE6F-506C-0C3457B8DC8A}"/>
              </a:ext>
            </a:extLst>
          </p:cNvPr>
          <p:cNvCxnSpPr>
            <a:cxnSpLocks/>
          </p:cNvCxnSpPr>
          <p:nvPr/>
        </p:nvCxnSpPr>
        <p:spPr>
          <a:xfrm flipV="1">
            <a:off x="10870044" y="5532582"/>
            <a:ext cx="0" cy="18588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EF1FCD0B-0FFB-E13C-B447-9FC40E48EE65}"/>
              </a:ext>
            </a:extLst>
          </p:cNvPr>
          <p:cNvSpPr txBox="1"/>
          <p:nvPr/>
        </p:nvSpPr>
        <p:spPr>
          <a:xfrm>
            <a:off x="3581399" y="1536536"/>
            <a:ext cx="50292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Office of Investment Security</a:t>
            </a:r>
          </a:p>
        </p:txBody>
      </p:sp>
    </p:spTree>
    <p:extLst>
      <p:ext uri="{BB962C8B-B14F-4D97-AF65-F5344CB8AC3E}">
        <p14:creationId xmlns:p14="http://schemas.microsoft.com/office/powerpoint/2010/main" val="190953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</TotalTime>
  <Words>73</Words>
  <Application>Microsoft Office PowerPoint</Application>
  <PresentationFormat>Widescreen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Whitehill, Brandon</dc:creator>
  <cp:lastModifiedBy>Whitehill, Brandon</cp:lastModifiedBy>
  <cp:revision>1</cp:revision>
  <dcterms:created xsi:type="dcterms:W3CDTF">2026-02-05T17:34:34Z</dcterms:created>
  <dcterms:modified xsi:type="dcterms:W3CDTF">2026-02-05T22:45:06Z</dcterms:modified>
</cp:coreProperties>
</file>